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57" r:id="rId4"/>
    <p:sldId id="267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DAFA"/>
    <a:srgbClr val="FEE2FB"/>
    <a:srgbClr val="FFFFFF"/>
    <a:srgbClr val="FFCCFF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23F61F-94FC-4B9D-8AAD-472ED26595D0}" type="datetimeFigureOut">
              <a:rPr lang="hu-HU" smtClean="0"/>
              <a:pPr/>
              <a:t>2016.09.30.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AFF833-A3C5-4C0F-B600-8F2020F80E32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F61F-94FC-4B9D-8AAD-472ED26595D0}" type="datetimeFigureOut">
              <a:rPr lang="hu-HU" smtClean="0"/>
              <a:pPr/>
              <a:t>2016.09.30.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F833-A3C5-4C0F-B600-8F2020F80E32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F61F-94FC-4B9D-8AAD-472ED26595D0}" type="datetimeFigureOut">
              <a:rPr lang="hu-HU" smtClean="0"/>
              <a:pPr/>
              <a:t>2016.09.30.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F833-A3C5-4C0F-B600-8F2020F80E32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F61F-94FC-4B9D-8AAD-472ED26595D0}" type="datetimeFigureOut">
              <a:rPr lang="hu-HU" smtClean="0"/>
              <a:pPr/>
              <a:t>2016.09.30.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F833-A3C5-4C0F-B600-8F2020F80E3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F61F-94FC-4B9D-8AAD-472ED26595D0}" type="datetimeFigureOut">
              <a:rPr lang="hu-HU" smtClean="0"/>
              <a:pPr/>
              <a:t>2016.09.30.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F833-A3C5-4C0F-B600-8F2020F80E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F61F-94FC-4B9D-8AAD-472ED26595D0}" type="datetimeFigureOut">
              <a:rPr lang="hu-HU" smtClean="0"/>
              <a:pPr/>
              <a:t>2016.09.30.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F833-A3C5-4C0F-B600-8F2020F80E3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F61F-94FC-4B9D-8AAD-472ED26595D0}" type="datetimeFigureOut">
              <a:rPr lang="hu-HU" smtClean="0"/>
              <a:pPr/>
              <a:t>2016.09.30.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F833-A3C5-4C0F-B600-8F2020F80E32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F61F-94FC-4B9D-8AAD-472ED26595D0}" type="datetimeFigureOut">
              <a:rPr lang="hu-HU" smtClean="0"/>
              <a:pPr/>
              <a:t>2016.09.30.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F833-A3C5-4C0F-B600-8F2020F80E32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F61F-94FC-4B9D-8AAD-472ED26595D0}" type="datetimeFigureOut">
              <a:rPr lang="hu-HU" smtClean="0"/>
              <a:pPr/>
              <a:t>2016.09.30.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F833-A3C5-4C0F-B600-8F2020F80E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F61F-94FC-4B9D-8AAD-472ED26595D0}" type="datetimeFigureOut">
              <a:rPr lang="hu-HU" smtClean="0"/>
              <a:pPr/>
              <a:t>2016.09.30.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F833-A3C5-4C0F-B600-8F2020F80E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F61F-94FC-4B9D-8AAD-472ED26595D0}" type="datetimeFigureOut">
              <a:rPr lang="hu-HU" smtClean="0"/>
              <a:pPr/>
              <a:t>2016.09.30.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F833-A3C5-4C0F-B600-8F2020F80E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423F61F-94FC-4B9D-8AAD-472ED26595D0}" type="datetimeFigureOut">
              <a:rPr lang="hu-HU" smtClean="0"/>
              <a:pPr/>
              <a:t>2016.09.30.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0AFF833-A3C5-4C0F-B600-8F2020F80E3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96385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XIV. Kerületi Teleki Blanka Gimnázium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15899" y="2420888"/>
            <a:ext cx="6400800" cy="1752600"/>
          </a:xfrm>
        </p:spPr>
        <p:txBody>
          <a:bodyPr/>
          <a:lstStyle/>
          <a:p>
            <a:r>
              <a:rPr lang="hu-HU" dirty="0" smtClean="0"/>
              <a:t>Budapest, Hungary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1896" y="3789040"/>
            <a:ext cx="4827100" cy="2731122"/>
          </a:xfrm>
          <a:prstGeom prst="rect">
            <a:avLst/>
          </a:prstGeom>
        </p:spPr>
      </p:pic>
      <p:pic>
        <p:nvPicPr>
          <p:cNvPr id="7" name="Bíró Gerg_ - A csitári hegyek alat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200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331640" y="2348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0509144"/>
      </p:ext>
    </p:extLst>
  </p:cSld>
  <p:clrMapOvr>
    <a:masterClrMapping/>
  </p:clrMapOvr>
  <p:transition spd="slow" advTm="1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20888"/>
            <a:ext cx="3878263" cy="3878263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420888"/>
            <a:ext cx="4011692" cy="354463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6416" y="6214988"/>
            <a:ext cx="3157584" cy="6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1437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Location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hu-HU" dirty="0" smtClean="0"/>
              <a:t> is </a:t>
            </a:r>
            <a:r>
              <a:rPr lang="hu-HU" dirty="0" err="1" smtClean="0"/>
              <a:t>located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Budapest,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14th </a:t>
            </a:r>
            <a:r>
              <a:rPr lang="hu-HU" dirty="0" err="1" smtClean="0"/>
              <a:t>District</a:t>
            </a:r>
            <a:r>
              <a:rPr lang="hu-HU" dirty="0" smtClean="0"/>
              <a:t>.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district</a:t>
            </a:r>
            <a:r>
              <a:rPr lang="hu-HU" dirty="0" smtClean="0"/>
              <a:t> is </a:t>
            </a:r>
            <a:r>
              <a:rPr lang="hu-HU" dirty="0" err="1" smtClean="0"/>
              <a:t>called</a:t>
            </a:r>
            <a:r>
              <a:rPr lang="hu-HU" dirty="0" smtClean="0"/>
              <a:t> Zugló.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933056"/>
            <a:ext cx="2381583" cy="2267267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708920"/>
            <a:ext cx="360040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6762591"/>
      </p:ext>
    </p:extLst>
  </p:cSld>
  <p:clrMapOvr>
    <a:masterClrMapping/>
  </p:clrMapOvr>
  <p:transition spd="slow" advTm="1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492896"/>
            <a:ext cx="38987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T</a:t>
            </a:r>
            <a:r>
              <a:rPr lang="en-US" dirty="0" smtClean="0"/>
              <a:t>he school was established in 1873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is </a:t>
            </a:r>
            <a:r>
              <a:rPr lang="hu-HU" dirty="0" err="1" smtClean="0"/>
              <a:t>one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oldest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Budapest.</a:t>
            </a:r>
            <a:br>
              <a:rPr lang="hu-HU" dirty="0" smtClean="0"/>
            </a:br>
            <a:r>
              <a:rPr lang="hu-HU" dirty="0" smtClean="0"/>
              <a:t>T</a:t>
            </a:r>
            <a:r>
              <a:rPr lang="en-US" dirty="0" smtClean="0"/>
              <a:t>he present building was built in 1901-1902</a:t>
            </a:r>
            <a:r>
              <a:rPr lang="hu-HU" dirty="0" smtClean="0"/>
              <a:t>. 566 </a:t>
            </a:r>
            <a:r>
              <a:rPr lang="en-US" dirty="0" smtClean="0"/>
              <a:t>students attend the school</a:t>
            </a:r>
            <a:r>
              <a:rPr lang="hu-HU" dirty="0"/>
              <a:t> </a:t>
            </a:r>
            <a:r>
              <a:rPr lang="hu-HU" dirty="0" smtClean="0"/>
              <a:t>and almost 50 </a:t>
            </a:r>
            <a:r>
              <a:rPr lang="hu-HU" dirty="0" err="1" smtClean="0"/>
              <a:t>teachers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here. </a:t>
            </a:r>
            <a:r>
              <a:rPr lang="hu-HU" dirty="0" err="1" smtClean="0"/>
              <a:t>It</a:t>
            </a:r>
            <a:r>
              <a:rPr lang="hu-HU" dirty="0" smtClean="0"/>
              <a:t>’s a </a:t>
            </a:r>
            <a:r>
              <a:rPr lang="hu-HU" dirty="0" err="1" smtClean="0"/>
              <a:t>secondary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hu-HU" dirty="0" smtClean="0"/>
              <a:t>. 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0451" y="2708920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9803168"/>
      </p:ext>
    </p:extLst>
  </p:cSld>
  <p:clrMapOvr>
    <a:masterClrMapping/>
  </p:clrMapOvr>
  <p:transition spd="slow" advTm="1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school</a:t>
            </a:r>
            <a:r>
              <a:rPr lang="hu-HU" dirty="0" smtClean="0"/>
              <a:t> NOW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err="1" smtClean="0"/>
              <a:t>Every</a:t>
            </a:r>
            <a:r>
              <a:rPr lang="hu-HU" dirty="0" smtClean="0"/>
              <a:t> </a:t>
            </a:r>
            <a:r>
              <a:rPr lang="hu-HU" dirty="0" err="1" smtClean="0"/>
              <a:t>year</a:t>
            </a:r>
            <a:r>
              <a:rPr lang="hu-HU" dirty="0" smtClean="0"/>
              <a:t> </a:t>
            </a:r>
            <a:r>
              <a:rPr lang="hu-HU" dirty="0" err="1" smtClean="0"/>
              <a:t>four</a:t>
            </a:r>
            <a:r>
              <a:rPr lang="hu-HU" dirty="0" smtClean="0"/>
              <a:t> </a:t>
            </a: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classes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launched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dirty="0" smtClean="0"/>
              <a:t>Here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recieve</a:t>
            </a:r>
            <a:r>
              <a:rPr lang="hu-HU" dirty="0" smtClean="0"/>
              <a:t> </a:t>
            </a:r>
            <a:r>
              <a:rPr lang="hu-HU" dirty="0" err="1" smtClean="0"/>
              <a:t>advanced</a:t>
            </a:r>
            <a:r>
              <a:rPr lang="hu-HU" dirty="0" smtClean="0"/>
              <a:t> </a:t>
            </a:r>
            <a:r>
              <a:rPr lang="hu-HU" dirty="0" err="1" smtClean="0"/>
              <a:t>training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subjects</a:t>
            </a:r>
            <a:r>
              <a:rPr lang="hu-HU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 smtClean="0"/>
              <a:t>Biology</a:t>
            </a: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 smtClean="0"/>
              <a:t>Maths</a:t>
            </a: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 smtClean="0"/>
              <a:t>History</a:t>
            </a: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 smtClean="0"/>
              <a:t>Physics</a:t>
            </a: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 smtClean="0"/>
              <a:t>Literature</a:t>
            </a: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Media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 smtClean="0"/>
              <a:t>Languages</a:t>
            </a:r>
            <a:r>
              <a:rPr lang="hu-HU" dirty="0" smtClean="0"/>
              <a:t> (English, </a:t>
            </a:r>
            <a:r>
              <a:rPr lang="hu-HU" dirty="0" err="1" smtClean="0"/>
              <a:t>German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910417"/>
            <a:ext cx="3803650" cy="2535766"/>
          </a:xfrm>
        </p:spPr>
      </p:pic>
    </p:spTree>
    <p:extLst>
      <p:ext uri="{BB962C8B-B14F-4D97-AF65-F5344CB8AC3E}">
        <p14:creationId xmlns:p14="http://schemas.microsoft.com/office/powerpoint/2010/main" xmlns="" val="964442714"/>
      </p:ext>
    </p:extLst>
  </p:cSld>
  <p:clrMapOvr>
    <a:masterClrMapping/>
  </p:clrMapOvr>
  <p:transition spd="slow" advTm="1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6700" dirty="0" err="1" smtClean="0"/>
              <a:t>History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467544" y="2564904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1896, the scope of the institution </a:t>
            </a:r>
            <a:r>
              <a:rPr lang="en-US" dirty="0" smtClean="0"/>
              <a:t>ha</a:t>
            </a:r>
            <a:r>
              <a:rPr lang="hu-HU" dirty="0" smtClean="0"/>
              <a:t>d</a:t>
            </a:r>
            <a:r>
              <a:rPr lang="en-US" dirty="0" smtClean="0"/>
              <a:t> </a:t>
            </a:r>
            <a:r>
              <a:rPr lang="en-US" dirty="0"/>
              <a:t>grown so </a:t>
            </a:r>
            <a:r>
              <a:rPr lang="hu-HU" dirty="0" err="1" smtClean="0"/>
              <a:t>large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en-US" dirty="0" smtClean="0"/>
              <a:t> </a:t>
            </a:r>
            <a:r>
              <a:rPr lang="hu-HU" dirty="0" smtClean="0"/>
              <a:t>a</a:t>
            </a:r>
            <a:r>
              <a:rPr lang="en-US" dirty="0" smtClean="0"/>
              <a:t> </a:t>
            </a:r>
            <a:r>
              <a:rPr lang="en-US" dirty="0"/>
              <a:t>new </a:t>
            </a:r>
            <a:r>
              <a:rPr lang="en-US" dirty="0" smtClean="0"/>
              <a:t>school</a:t>
            </a:r>
            <a:r>
              <a:rPr lang="hu-HU" dirty="0" smtClean="0"/>
              <a:t> had </a:t>
            </a:r>
            <a:r>
              <a:rPr lang="hu-HU" dirty="0" err="1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built</a:t>
            </a:r>
            <a:r>
              <a:rPr lang="hu-HU" dirty="0" smtClean="0"/>
              <a:t>. </a:t>
            </a:r>
            <a:endParaRPr lang="hu-HU" dirty="0"/>
          </a:p>
          <a:p>
            <a:pPr marL="0" indent="0">
              <a:buNone/>
            </a:pP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en-US" dirty="0" smtClean="0"/>
              <a:t>1902</a:t>
            </a:r>
            <a:r>
              <a:rPr lang="hu-HU" dirty="0" smtClean="0"/>
              <a:t> </a:t>
            </a:r>
            <a:r>
              <a:rPr lang="en-US" dirty="0"/>
              <a:t>the current school </a:t>
            </a:r>
            <a:r>
              <a:rPr lang="en-US" dirty="0" smtClean="0"/>
              <a:t>building</a:t>
            </a:r>
            <a:r>
              <a:rPr lang="hu-HU" dirty="0" smtClean="0"/>
              <a:t> </a:t>
            </a:r>
            <a:r>
              <a:rPr lang="hu-HU" dirty="0" err="1" smtClean="0"/>
              <a:t>was</a:t>
            </a:r>
            <a:r>
              <a:rPr lang="en-US" dirty="0" smtClean="0"/>
              <a:t> </a:t>
            </a:r>
            <a:r>
              <a:rPr lang="en-US" dirty="0"/>
              <a:t>completed </a:t>
            </a:r>
            <a:r>
              <a:rPr lang="en-US" dirty="0" smtClean="0"/>
              <a:t>in </a:t>
            </a:r>
            <a:r>
              <a:rPr lang="en-US" dirty="0"/>
              <a:t>Art Nouveau style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3010204"/>
            <a:ext cx="3803650" cy="2336192"/>
          </a:xfrm>
        </p:spPr>
      </p:pic>
    </p:spTree>
    <p:extLst>
      <p:ext uri="{BB962C8B-B14F-4D97-AF65-F5344CB8AC3E}">
        <p14:creationId xmlns:p14="http://schemas.microsoft.com/office/powerpoint/2010/main" xmlns="" val="2485214461"/>
      </p:ext>
    </p:extLst>
  </p:cSld>
  <p:clrMapOvr>
    <a:masterClrMapping/>
  </p:clrMapOvr>
  <p:transition spd="slow" advTm="1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6700" dirty="0" err="1" smtClean="0"/>
              <a:t>History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467544" y="2132856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Spacious classrooms, comfortable dorm rooms, library, gymnasium, laboratories, tennis and skating rinks, rock garden provided the students with the most modern education.</a:t>
            </a:r>
            <a:endParaRPr lang="hu-HU" dirty="0" smtClean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636912"/>
            <a:ext cx="3803650" cy="2606204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612016"/>
            <a:ext cx="4403879" cy="2669852"/>
          </a:xfrm>
          <a:prstGeom prst="rect">
            <a:avLst/>
          </a:prstGeom>
        </p:spPr>
      </p:pic>
      <p:pic>
        <p:nvPicPr>
          <p:cNvPr id="7" name="Tartalom hely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8098" y="2612016"/>
            <a:ext cx="3803650" cy="282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4815939"/>
      </p:ext>
    </p:extLst>
  </p:cSld>
  <p:clrMapOvr>
    <a:masterClrMapping/>
  </p:clrMapOvr>
  <p:transition spd="slow" advTm="2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6700" dirty="0" err="1" smtClean="0"/>
              <a:t>History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467544" y="2204864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1950, the school changed its name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en-US" dirty="0" smtClean="0"/>
              <a:t> </a:t>
            </a:r>
            <a:r>
              <a:rPr lang="en-US" dirty="0" err="1" smtClean="0"/>
              <a:t>Teleki</a:t>
            </a:r>
            <a:r>
              <a:rPr lang="en-US" dirty="0" smtClean="0"/>
              <a:t> </a:t>
            </a:r>
            <a:r>
              <a:rPr lang="en-US" dirty="0" err="1" smtClean="0"/>
              <a:t>Blanka</a:t>
            </a:r>
            <a:r>
              <a:rPr lang="hu-HU" dirty="0" smtClean="0"/>
              <a:t> and t</a:t>
            </a:r>
            <a:r>
              <a:rPr lang="en-US" dirty="0" smtClean="0"/>
              <a:t>he eight-year </a:t>
            </a:r>
            <a:r>
              <a:rPr lang="hu-HU" dirty="0" err="1" smtClean="0"/>
              <a:t>training</a:t>
            </a:r>
            <a:r>
              <a:rPr lang="en-US" dirty="0" smtClean="0"/>
              <a:t> became</a:t>
            </a:r>
            <a:r>
              <a:rPr lang="hu-HU" dirty="0" smtClean="0"/>
              <a:t> a</a:t>
            </a:r>
            <a:r>
              <a:rPr lang="en-US" dirty="0" smtClean="0"/>
              <a:t> four-</a:t>
            </a:r>
            <a:r>
              <a:rPr lang="hu-HU" dirty="0" err="1" smtClean="0"/>
              <a:t>year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.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hu-HU" dirty="0" smtClean="0"/>
              <a:t>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ladies</a:t>
            </a:r>
            <a:r>
              <a:rPr lang="hu-HU" dirty="0" smtClean="0"/>
              <a:t> </a:t>
            </a:r>
            <a:r>
              <a:rPr lang="hu-HU" dirty="0" err="1" smtClean="0"/>
              <a:t>until</a:t>
            </a:r>
            <a:r>
              <a:rPr lang="hu-HU" dirty="0" smtClean="0"/>
              <a:t> 1963/64 </a:t>
            </a:r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male</a:t>
            </a:r>
            <a:r>
              <a:rPr lang="hu-HU" dirty="0" smtClean="0"/>
              <a:t> </a:t>
            </a:r>
            <a:r>
              <a:rPr lang="hu-HU" dirty="0" err="1" smtClean="0"/>
              <a:t>students</a:t>
            </a:r>
            <a:r>
              <a:rPr lang="hu-HU" dirty="0" smtClean="0"/>
              <a:t> </a:t>
            </a:r>
            <a:r>
              <a:rPr lang="hu-HU" dirty="0" err="1" smtClean="0"/>
              <a:t>could</a:t>
            </a:r>
            <a:r>
              <a:rPr lang="hu-HU" dirty="0" smtClean="0"/>
              <a:t> </a:t>
            </a:r>
            <a:r>
              <a:rPr lang="hu-HU" dirty="0" err="1" smtClean="0"/>
              <a:t>attend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well</a:t>
            </a:r>
            <a:r>
              <a:rPr lang="hu-HU" dirty="0" smtClean="0"/>
              <a:t>.</a:t>
            </a:r>
            <a:r>
              <a:rPr lang="en-US" dirty="0" smtClean="0"/>
              <a:t> 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3017663"/>
            <a:ext cx="3803650" cy="2321275"/>
          </a:xfrm>
        </p:spPr>
      </p:pic>
    </p:spTree>
    <p:extLst>
      <p:ext uri="{BB962C8B-B14F-4D97-AF65-F5344CB8AC3E}">
        <p14:creationId xmlns:p14="http://schemas.microsoft.com/office/powerpoint/2010/main" xmlns="" val="2139131053"/>
      </p:ext>
    </p:extLst>
  </p:cSld>
  <p:clrMapOvr>
    <a:masterClrMapping/>
  </p:clrMapOvr>
  <p:transition spd="slow" advTm="2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Famous</a:t>
            </a:r>
            <a:r>
              <a:rPr lang="hu-HU" dirty="0" smtClean="0"/>
              <a:t> </a:t>
            </a:r>
            <a:r>
              <a:rPr lang="hu-HU" dirty="0" err="1" smtClean="0"/>
              <a:t>teachers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smtClean="0"/>
              <a:t>Pál Vasvári – </a:t>
            </a:r>
            <a:r>
              <a:rPr lang="hu-HU" dirty="0" err="1" smtClean="0"/>
              <a:t>historian</a:t>
            </a:r>
            <a:r>
              <a:rPr lang="hu-HU" dirty="0" smtClean="0"/>
              <a:t>, </a:t>
            </a:r>
            <a:r>
              <a:rPr lang="hu-HU" dirty="0" err="1" smtClean="0"/>
              <a:t>revolutionary</a:t>
            </a:r>
            <a:endParaRPr lang="hu-HU" dirty="0" smtClean="0"/>
          </a:p>
        </p:txBody>
      </p:sp>
      <p:sp>
        <p:nvSpPr>
          <p:cNvPr id="4" name="Tartalom helye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u-HU" dirty="0" smtClean="0"/>
              <a:t>Klára </a:t>
            </a:r>
            <a:r>
              <a:rPr lang="hu-HU" dirty="0" err="1" smtClean="0"/>
              <a:t>Leövey</a:t>
            </a:r>
            <a:r>
              <a:rPr lang="hu-HU" dirty="0" smtClean="0"/>
              <a:t> - </a:t>
            </a:r>
            <a:r>
              <a:rPr lang="hu-HU" dirty="0" err="1" smtClean="0"/>
              <a:t>writer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140968"/>
            <a:ext cx="3137436" cy="357301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3585" y="2789684"/>
            <a:ext cx="2794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0283710"/>
      </p:ext>
    </p:extLst>
  </p:cSld>
  <p:clrMapOvr>
    <a:masterClrMapping/>
  </p:clrMapOvr>
  <p:transition spd="slow" advTm="1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Famous</a:t>
            </a:r>
            <a:r>
              <a:rPr lang="hu-HU" dirty="0" smtClean="0"/>
              <a:t> </a:t>
            </a:r>
            <a:r>
              <a:rPr lang="hu-HU" dirty="0" err="1" smtClean="0"/>
              <a:t>students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smtClean="0"/>
              <a:t>András </a:t>
            </a:r>
            <a:r>
              <a:rPr lang="hu-HU" dirty="0" err="1" smtClean="0"/>
              <a:t>Laár</a:t>
            </a:r>
            <a:r>
              <a:rPr lang="hu-HU" dirty="0" smtClean="0"/>
              <a:t> – </a:t>
            </a:r>
            <a:r>
              <a:rPr lang="hu-HU" dirty="0" err="1" smtClean="0"/>
              <a:t>musician</a:t>
            </a:r>
            <a:endParaRPr lang="hu-HU" dirty="0" smtClean="0"/>
          </a:p>
        </p:txBody>
      </p:sp>
      <p:sp>
        <p:nvSpPr>
          <p:cNvPr id="4" name="Tartalom helye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u-HU" dirty="0" smtClean="0"/>
              <a:t>Margit Kaffka – </a:t>
            </a:r>
            <a:r>
              <a:rPr lang="hu-HU" dirty="0" err="1" smtClean="0"/>
              <a:t>writer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660318"/>
            <a:ext cx="3499594" cy="349959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660318"/>
            <a:ext cx="2732023" cy="397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098343"/>
      </p:ext>
    </p:extLst>
  </p:cSld>
  <p:clrMapOvr>
    <a:masterClrMapping/>
  </p:clrMapOvr>
  <p:transition spd="slow" advTm="1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mény kötés">
  <a:themeElements>
    <a:clrScheme name="Kemény kötés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emény köté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mény köté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312</TotalTime>
  <Words>190</Words>
  <Application>Microsoft Office PowerPoint</Application>
  <PresentationFormat>Diavetítés a képernyőre (4:3 oldalarány)</PresentationFormat>
  <Paragraphs>29</Paragraphs>
  <Slides>10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Kemény kötés</vt:lpstr>
      <vt:lpstr>XIV. Kerületi Teleki Blanka Gimnázium</vt:lpstr>
      <vt:lpstr>Location</vt:lpstr>
      <vt:lpstr>Some information</vt:lpstr>
      <vt:lpstr>The school NOW</vt:lpstr>
      <vt:lpstr>History</vt:lpstr>
      <vt:lpstr>History</vt:lpstr>
      <vt:lpstr>History</vt:lpstr>
      <vt:lpstr>Famous teachers</vt:lpstr>
      <vt:lpstr>Famous students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Patrícia</dc:creator>
  <cp:lastModifiedBy>Mercz</cp:lastModifiedBy>
  <cp:revision>25</cp:revision>
  <dcterms:created xsi:type="dcterms:W3CDTF">2016-09-25T17:19:38Z</dcterms:created>
  <dcterms:modified xsi:type="dcterms:W3CDTF">2016-09-30T21:16:09Z</dcterms:modified>
</cp:coreProperties>
</file>