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01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8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6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86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57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7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64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7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01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41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7898-89D8-41FB-95EF-BDF48A726428}" type="datetimeFigureOut">
              <a:rPr lang="hu-HU" smtClean="0"/>
              <a:t>2016.09.28.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1C1D-7251-4AB4-90BF-F341D06AE9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27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endParaRPr lang="hu-H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" y="5690939"/>
            <a:ext cx="4085754" cy="1167061"/>
          </a:xfrm>
          <a:prstGeom prst="rect">
            <a:avLst/>
          </a:prstGeom>
        </p:spPr>
      </p:pic>
      <p:pic>
        <p:nvPicPr>
          <p:cNvPr id="3" name="Quimby - Most múlik pontosan (karaok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Budapest’s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06" y="1344705"/>
            <a:ext cx="5779387" cy="4646627"/>
          </a:xfrm>
        </p:spPr>
      </p:pic>
    </p:spTree>
    <p:extLst>
      <p:ext uri="{BB962C8B-B14F-4D97-AF65-F5344CB8AC3E}">
        <p14:creationId xmlns:p14="http://schemas.microsoft.com/office/powerpoint/2010/main" val="406558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40" y="1556659"/>
            <a:ext cx="6746532" cy="415851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5129" y="539937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880847" y="2743332"/>
            <a:ext cx="233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04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Budapest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6070" y="1524000"/>
            <a:ext cx="9847729" cy="4652963"/>
          </a:xfrm>
        </p:spPr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city of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ungary</a:t>
            </a: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city of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Hungary’s population lives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opulation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over 1,7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9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bridges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oldest subway-line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2" y="4704962"/>
            <a:ext cx="2605681" cy="20716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12" y="4704962"/>
            <a:ext cx="3378643" cy="20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7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Budapest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73940" y="1542770"/>
            <a:ext cx="10515600" cy="44862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century the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urkish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occupied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stayed 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1873,  Pest, Buda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Óbuda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united, and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Hungarian capital was established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Budapest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bombed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orld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47" y="4689594"/>
            <a:ext cx="3048000" cy="203301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4689594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3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6690" y="234650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Parliament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1555392"/>
            <a:ext cx="3926540" cy="250349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45" y="4130293"/>
            <a:ext cx="5451660" cy="24986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18" y="1560213"/>
            <a:ext cx="4312934" cy="24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75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9315" y="244100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Citadel’s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Panorama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1" y="1569663"/>
            <a:ext cx="4071454" cy="228621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6" y="1606469"/>
            <a:ext cx="4043082" cy="22901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1" y="4166639"/>
            <a:ext cx="4071455" cy="234946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6" y="4166638"/>
            <a:ext cx="4082584" cy="23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21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8574" y="188588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6038356" y="1213136"/>
            <a:ext cx="3746685" cy="2207907"/>
            <a:chOff x="6617074" y="366645"/>
            <a:chExt cx="4298576" cy="2863238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074" y="366645"/>
              <a:ext cx="4298576" cy="2863238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6992471" y="2607545"/>
              <a:ext cx="381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Castle</a:t>
              </a:r>
              <a:r>
                <a:rPr lang="hu-H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Hill</a:t>
              </a:r>
              <a:endPara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6000547" y="3472940"/>
            <a:ext cx="3746687" cy="2766659"/>
            <a:chOff x="6332859" y="3363312"/>
            <a:chExt cx="4730709" cy="2918323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859" y="3363312"/>
              <a:ext cx="4730709" cy="2866010"/>
            </a:xfrm>
            <a:prstGeom prst="rect">
              <a:avLst/>
            </a:prstGeom>
          </p:spPr>
        </p:pic>
        <p:sp>
          <p:nvSpPr>
            <p:cNvPr id="9" name="Szövegdoboz 8"/>
            <p:cNvSpPr txBox="1"/>
            <p:nvPr/>
          </p:nvSpPr>
          <p:spPr>
            <a:xfrm>
              <a:off x="6332859" y="5681596"/>
              <a:ext cx="3982204" cy="60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Heroes</a:t>
              </a:r>
              <a:r>
                <a:rPr lang="hu-H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 </a:t>
              </a:r>
              <a:r>
                <a:rPr lang="hu-HU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Square</a:t>
              </a:r>
              <a:endParaRPr lang="hu-H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532470" y="1213136"/>
            <a:ext cx="4307542" cy="2216140"/>
            <a:chOff x="998574" y="1387835"/>
            <a:chExt cx="4546097" cy="2101414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574" y="1387835"/>
              <a:ext cx="4546097" cy="2037325"/>
            </a:xfrm>
            <a:prstGeom prst="rect">
              <a:avLst/>
            </a:prstGeom>
          </p:spPr>
        </p:pic>
        <p:sp>
          <p:nvSpPr>
            <p:cNvPr id="11" name="Szövegdoboz 10"/>
            <p:cNvSpPr txBox="1"/>
            <p:nvPr/>
          </p:nvSpPr>
          <p:spPr>
            <a:xfrm>
              <a:off x="998574" y="2966029"/>
              <a:ext cx="3882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Margaret Island</a:t>
              </a:r>
              <a:endPara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70" y="3472940"/>
            <a:ext cx="4307542" cy="2717065"/>
          </a:xfrm>
        </p:spPr>
      </p:pic>
      <p:sp>
        <p:nvSpPr>
          <p:cNvPr id="15" name="Szövegdoboz 14"/>
          <p:cNvSpPr txBox="1"/>
          <p:nvPr/>
        </p:nvSpPr>
        <p:spPr>
          <a:xfrm>
            <a:off x="2686592" y="5707814"/>
            <a:ext cx="367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Fisherman’s</a:t>
            </a: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Bastion</a:t>
            </a:r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22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66645"/>
            <a:ext cx="10515600" cy="3410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Hungary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5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134</Words>
  <Application>Microsoft Office PowerPoint</Application>
  <PresentationFormat>Egyéni</PresentationFormat>
  <Paragraphs>26</Paragraphs>
  <Slides>9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Budapest</vt:lpstr>
      <vt:lpstr>Budapest’s coat of arms</vt:lpstr>
      <vt:lpstr>Where is it?</vt:lpstr>
      <vt:lpstr>Facts about Budapest </vt:lpstr>
      <vt:lpstr>History of Budapest</vt:lpstr>
      <vt:lpstr>Hungarian Parliament</vt:lpstr>
      <vt:lpstr>Citadel’s Panorama</vt:lpstr>
      <vt:lpstr>Do not miss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</dc:title>
  <dc:creator>maded</dc:creator>
  <cp:lastModifiedBy>Merczné Erdős Mária</cp:lastModifiedBy>
  <cp:revision>34</cp:revision>
  <dcterms:created xsi:type="dcterms:W3CDTF">2016-09-26T19:10:53Z</dcterms:created>
  <dcterms:modified xsi:type="dcterms:W3CDTF">2016-09-28T09:15:57Z</dcterms:modified>
</cp:coreProperties>
</file>